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5" r:id="rId6"/>
    <p:sldId id="269" r:id="rId7"/>
    <p:sldId id="257" r:id="rId8"/>
    <p:sldId id="270" r:id="rId9"/>
    <p:sldId id="266" r:id="rId10"/>
    <p:sldId id="271" r:id="rId11"/>
    <p:sldId id="267" r:id="rId12"/>
    <p:sldId id="272" r:id="rId13"/>
    <p:sldId id="268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91" y="4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8/22/2019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8/22/2019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8/22/2019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en-US"/>
              <a:pPr/>
              <a:t>8/22/2019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60055" y="2550867"/>
            <a:ext cx="9601200" cy="1724092"/>
          </a:xfrm>
        </p:spPr>
        <p:txBody>
          <a:bodyPr/>
          <a:lstStyle/>
          <a:p>
            <a:r>
              <a:rPr lang="en-US" dirty="0"/>
              <a:t>Characteristics of the Six Kingdoms of Living Things </a:t>
            </a: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&amp; Immobile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356" y="1865007"/>
            <a:ext cx="3988262" cy="4127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Mobile: has the ability to move on its own without help from an external factor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5672" y="1700784"/>
            <a:ext cx="4193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Immobile: does not have the ability to move on its own. These organisms can only move with help from external factors. </a:t>
            </a:r>
          </a:p>
        </p:txBody>
      </p:sp>
      <p:pic>
        <p:nvPicPr>
          <p:cNvPr id="5122" name="Picture 2" descr="Image result for animals mo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4" y="3385596"/>
            <a:ext cx="4684279" cy="24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or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56" y="3928820"/>
            <a:ext cx="4035425" cy="26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69077"/>
              </p:ext>
            </p:extLst>
          </p:nvPr>
        </p:nvGraphicFramePr>
        <p:xfrm>
          <a:off x="1298892" y="718459"/>
          <a:ext cx="9551988" cy="375695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3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7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1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MOBILE: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IMMOBILE</a:t>
                      </a:r>
                      <a:r>
                        <a:rPr lang="en-US" sz="2400" dirty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7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1. </a:t>
                      </a:r>
                      <a:r>
                        <a:rPr lang="en-US" sz="2400" b="0" dirty="0" err="1">
                          <a:effectLst/>
                        </a:rPr>
                        <a:t>Archaebacteria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 Eubacteria</a:t>
                      </a:r>
                      <a:r>
                        <a:rPr lang="en-US" sz="2400" b="0" baseline="0" dirty="0">
                          <a:effectLst/>
                        </a:rPr>
                        <a:t> 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3. </a:t>
                      </a:r>
                      <a:r>
                        <a:rPr lang="en-US" sz="2400" b="0" dirty="0" err="1">
                          <a:effectLst/>
                        </a:rPr>
                        <a:t>Protist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4. </a:t>
                      </a:r>
                      <a:r>
                        <a:rPr lang="en-US" sz="2400" b="0">
                          <a:effectLst/>
                        </a:rPr>
                        <a:t>Animal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Plant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 Fungi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Prokaryotic &amp; Eukaryotic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2719" y="1901952"/>
            <a:ext cx="3517207" cy="4127627"/>
          </a:xfrm>
        </p:spPr>
        <p:txBody>
          <a:bodyPr>
            <a:normAutofit/>
          </a:bodyPr>
          <a:lstStyle/>
          <a:p>
            <a:r>
              <a:rPr lang="en-US" sz="2400" dirty="0"/>
              <a:t>Prokaryotic: a single-celled organism that does not have a nucleus or membrane-bound organelles </a:t>
            </a:r>
          </a:p>
        </p:txBody>
      </p:sp>
      <p:pic>
        <p:nvPicPr>
          <p:cNvPr id="3074" name="Picture 2" descr="Image result for prokaryo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19" y="3871328"/>
            <a:ext cx="2984789" cy="19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3756" y="1901952"/>
            <a:ext cx="3753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Eukaryotic: an organism made up of cells that has a nucleus</a:t>
            </a:r>
          </a:p>
        </p:txBody>
      </p:sp>
      <p:pic>
        <p:nvPicPr>
          <p:cNvPr id="3076" name="Picture 4" descr="Image result for eukaryo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74" y="3296985"/>
            <a:ext cx="3659043" cy="24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488445"/>
              </p:ext>
            </p:extLst>
          </p:nvPr>
        </p:nvGraphicFramePr>
        <p:xfrm>
          <a:off x="1722777" y="729342"/>
          <a:ext cx="8746445" cy="359848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33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5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PROKARYOTIC: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EUKARYOTIC: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2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+mj-lt"/>
                        </a:rPr>
                        <a:t>Archaebacteria</a:t>
                      </a:r>
                      <a:r>
                        <a:rPr lang="en-US" sz="2400" baseline="0" dirty="0">
                          <a:effectLst/>
                          <a:latin typeface="+mj-lt"/>
                        </a:rPr>
                        <a:t> 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2. Eubacteria 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1. Plants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2.</a:t>
                      </a:r>
                      <a:r>
                        <a:rPr lang="en-US" sz="2400" b="1" baseline="0" dirty="0">
                          <a:effectLst/>
                          <a:latin typeface="+mj-lt"/>
                        </a:rPr>
                        <a:t> Animals </a:t>
                      </a:r>
                      <a:endParaRPr lang="en-US" sz="2400" b="1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3. Fungus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4. </a:t>
                      </a:r>
                      <a:r>
                        <a:rPr lang="en-US" sz="2400" b="1" dirty="0" err="1">
                          <a:effectLst/>
                          <a:latin typeface="+mj-lt"/>
                        </a:rPr>
                        <a:t>Protist</a:t>
                      </a:r>
                      <a:r>
                        <a:rPr lang="en-US" sz="2400" b="1" dirty="0">
                          <a:effectLst/>
                          <a:latin typeface="+mj-lt"/>
                        </a:rPr>
                        <a:t> 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3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Unicellular &amp; Multicellular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1120" y="1901952"/>
            <a:ext cx="3129280" cy="4127627"/>
          </a:xfrm>
        </p:spPr>
        <p:txBody>
          <a:bodyPr>
            <a:normAutofit/>
          </a:bodyPr>
          <a:lstStyle/>
          <a:p>
            <a:r>
              <a:rPr lang="en-US" sz="2400" dirty="0"/>
              <a:t>Unicellular: as a single-celled organism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7110153" y="1901952"/>
            <a:ext cx="3740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Multicellular: Having or consisting of many cells or more than one cell</a:t>
            </a:r>
          </a:p>
        </p:txBody>
      </p:sp>
      <p:pic>
        <p:nvPicPr>
          <p:cNvPr id="4098" name="Picture 2" descr="Image result for amo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64" y="3406584"/>
            <a:ext cx="3592136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ulticellular organis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53" y="3406584"/>
            <a:ext cx="3970770" cy="26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588618"/>
              </p:ext>
            </p:extLst>
          </p:nvPr>
        </p:nvGraphicFramePr>
        <p:xfrm>
          <a:off x="1687286" y="990599"/>
          <a:ext cx="8496074" cy="388921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210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UNICELLULAR: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MULTICELLULAR: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8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</a:t>
                      </a:r>
                      <a:r>
                        <a:rPr lang="en-US" sz="2400" dirty="0" err="1">
                          <a:effectLst/>
                        </a:rPr>
                        <a:t>Archeabacteria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 Eubacteria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 </a:t>
                      </a:r>
                      <a:r>
                        <a:rPr lang="en-US" sz="2400" dirty="0" err="1">
                          <a:effectLst/>
                        </a:rPr>
                        <a:t>Protist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 Fungi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 Plant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2.</a:t>
                      </a:r>
                      <a:r>
                        <a:rPr lang="en-US" sz="2400" b="1" baseline="0" dirty="0">
                          <a:effectLst/>
                        </a:rPr>
                        <a:t> Animal </a:t>
                      </a:r>
                      <a:endParaRPr lang="en-US" sz="24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 Fungi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9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Autotroph &amp; Heterotroph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19" y="1901952"/>
            <a:ext cx="3720407" cy="4127627"/>
          </a:xfrm>
        </p:spPr>
        <p:txBody>
          <a:bodyPr>
            <a:normAutofit/>
          </a:bodyPr>
          <a:lstStyle/>
          <a:p>
            <a:r>
              <a:rPr lang="en-US" sz="2400" dirty="0"/>
              <a:t>Autotroph: an organism that makes its own food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36872" y="1901952"/>
            <a:ext cx="4137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Heterotroph: an organism that gets food by eating other organisms</a:t>
            </a:r>
          </a:p>
        </p:txBody>
      </p:sp>
      <p:pic>
        <p:nvPicPr>
          <p:cNvPr id="1027" name="Picture 3" descr="Image result for autotrophic organis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3" y="3304130"/>
            <a:ext cx="5450897" cy="27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predator p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63" y="3102281"/>
            <a:ext cx="44577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444977"/>
              </p:ext>
            </p:extLst>
          </p:nvPr>
        </p:nvGraphicFramePr>
        <p:xfrm>
          <a:off x="1643743" y="870858"/>
          <a:ext cx="8909731" cy="273810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41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AUTOTROPH: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HETEROTROPH: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4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</a:t>
                      </a:r>
                      <a:r>
                        <a:rPr lang="en-US" sz="2400" b="0" dirty="0" err="1">
                          <a:effectLst/>
                        </a:rPr>
                        <a:t>Archaebacteria</a:t>
                      </a:r>
                      <a:r>
                        <a:rPr lang="en-US" sz="2400" b="0" baseline="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 </a:t>
                      </a:r>
                      <a:r>
                        <a:rPr lang="en-US" sz="2400" b="0" dirty="0">
                          <a:effectLst/>
                        </a:rPr>
                        <a:t>Eubacteria</a:t>
                      </a:r>
                      <a:r>
                        <a:rPr lang="en-US" sz="2400" b="0" baseline="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 </a:t>
                      </a:r>
                      <a:r>
                        <a:rPr lang="en-US" sz="2400" b="0" dirty="0" err="1">
                          <a:effectLst/>
                        </a:rPr>
                        <a:t>Prostist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 </a:t>
                      </a:r>
                      <a:r>
                        <a:rPr lang="en-US" sz="2400" b="0" dirty="0">
                          <a:effectLst/>
                        </a:rPr>
                        <a:t>Plant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Eubacteria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 </a:t>
                      </a:r>
                      <a:r>
                        <a:rPr lang="en-US" sz="2400" dirty="0" err="1">
                          <a:effectLst/>
                        </a:rPr>
                        <a:t>Protist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 Fungi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 Animal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5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&amp; Sexual Reproduction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5" y="1785080"/>
            <a:ext cx="4248728" cy="4127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Asexual Reproduction: type of reproduction by which offspring arise from a single parent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2328" y="1785080"/>
            <a:ext cx="5061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Sexual Reproduction: reproduction in which the sex cells from two parents unite to produce offspring that shares traits form both parents</a:t>
            </a:r>
          </a:p>
        </p:txBody>
      </p:sp>
      <p:pic>
        <p:nvPicPr>
          <p:cNvPr id="2051" name="Picture 3" descr="Image result for asexual rep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3" y="3674331"/>
            <a:ext cx="50673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parents and offsp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3439036"/>
            <a:ext cx="1902690" cy="28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482674"/>
              </p:ext>
            </p:extLst>
          </p:nvPr>
        </p:nvGraphicFramePr>
        <p:xfrm>
          <a:off x="1341120" y="631371"/>
          <a:ext cx="9551988" cy="458614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3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7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ASEXUAL: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SEXUAL: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1. </a:t>
                      </a:r>
                      <a:r>
                        <a:rPr lang="en-US" sz="2400" b="0" dirty="0" err="1">
                          <a:effectLst/>
                        </a:rPr>
                        <a:t>Archaebacteria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 Eubacteria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3. </a:t>
                      </a:r>
                      <a:r>
                        <a:rPr lang="en-US" sz="2400" b="0" dirty="0" err="1">
                          <a:effectLst/>
                        </a:rPr>
                        <a:t>Protist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4. Fungi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5. Plant</a:t>
                      </a:r>
                      <a:r>
                        <a:rPr lang="en-US" sz="2400" b="0" baseline="0" dirty="0">
                          <a:effectLst/>
                        </a:rPr>
                        <a:t> 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6. Animal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Plant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 Animal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4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C0308BFC8C142BDDD90CAAB299914" ma:contentTypeVersion="13" ma:contentTypeDescription="Create a new document." ma:contentTypeScope="" ma:versionID="a48b0861daaec010b1f4b769cc15ba39">
  <xsd:schema xmlns:xsd="http://www.w3.org/2001/XMLSchema" xmlns:xs="http://www.w3.org/2001/XMLSchema" xmlns:p="http://schemas.microsoft.com/office/2006/metadata/properties" xmlns:ns3="c51aac37-43b8-409b-b9a8-921a31f16052" xmlns:ns4="52bc5c50-769f-4bfe-b857-3358e3a94518" targetNamespace="http://schemas.microsoft.com/office/2006/metadata/properties" ma:root="true" ma:fieldsID="35eedb7df5e916379e94dd0cf23c3811" ns3:_="" ns4:_="">
    <xsd:import namespace="c51aac37-43b8-409b-b9a8-921a31f16052"/>
    <xsd:import namespace="52bc5c50-769f-4bfe-b857-3358e3a945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aac37-43b8-409b-b9a8-921a31f16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c5c50-769f-4bfe-b857-3358e3a9451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99CC68-B561-489B-8C2F-85F98DF1378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c51aac37-43b8-409b-b9a8-921a31f16052"/>
    <ds:schemaRef ds:uri="http://schemas.microsoft.com/office/infopath/2007/PartnerControls"/>
    <ds:schemaRef ds:uri="52bc5c50-769f-4bfe-b857-3358e3a9451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E1B486-E529-40B9-9C18-49478B9BA8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82902-C69C-46DD-B241-E0ACB3648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1aac37-43b8-409b-b9a8-921a31f16052"/>
    <ds:schemaRef ds:uri="52bc5c50-769f-4bfe-b857-3358e3a945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Yellow banded design presentation (widescreen)</Template>
  <TotalTime>0</TotalTime>
  <Words>290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Calibri</vt:lpstr>
      <vt:lpstr>Banded Design Yellow 16x9</vt:lpstr>
      <vt:lpstr>Characteristics of the Six Kingdoms of Living Things </vt:lpstr>
      <vt:lpstr>Prokaryotic &amp; Eukaryotic </vt:lpstr>
      <vt:lpstr>PowerPoint Presentation</vt:lpstr>
      <vt:lpstr>Unicellular &amp; Multicellular </vt:lpstr>
      <vt:lpstr>PowerPoint Presentation</vt:lpstr>
      <vt:lpstr>Autotroph &amp; Heterotroph </vt:lpstr>
      <vt:lpstr>PowerPoint Presentation</vt:lpstr>
      <vt:lpstr>Asexual &amp; Sexual Reproduction </vt:lpstr>
      <vt:lpstr>PowerPoint Presentation</vt:lpstr>
      <vt:lpstr>Mobile &amp; Immobile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2017-09-15T13:02:06Z</dcterms:created>
  <dcterms:modified xsi:type="dcterms:W3CDTF">2019-08-22T18:16:35Z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  <property fmtid="{D5CDD505-2E9C-101B-9397-08002B2CF9AE}" pid="3" name="ContentTypeId">
    <vt:lpwstr>0x01010087DC0308BFC8C142BDDD90CAAB299914</vt:lpwstr>
  </property>
  <property fmtid="{D5CDD505-2E9C-101B-9397-08002B2CF9AE}" pid="4" name="MSIP_Label_0ee3c538-ec52-435f-ae58-017644bd9513_Enabled">
    <vt:lpwstr>True</vt:lpwstr>
  </property>
  <property fmtid="{D5CDD505-2E9C-101B-9397-08002B2CF9AE}" pid="5" name="MSIP_Label_0ee3c538-ec52-435f-ae58-017644bd9513_SiteId">
    <vt:lpwstr>0cdcb198-8169-4b70-ba9f-da7e3ba700c2</vt:lpwstr>
  </property>
  <property fmtid="{D5CDD505-2E9C-101B-9397-08002B2CF9AE}" pid="6" name="MSIP_Label_0ee3c538-ec52-435f-ae58-017644bd9513_Owner">
    <vt:lpwstr>mcmahon@fultonschools.org</vt:lpwstr>
  </property>
  <property fmtid="{D5CDD505-2E9C-101B-9397-08002B2CF9AE}" pid="7" name="MSIP_Label_0ee3c538-ec52-435f-ae58-017644bd9513_SetDate">
    <vt:lpwstr>2019-08-22T18:16:34.9428497Z</vt:lpwstr>
  </property>
  <property fmtid="{D5CDD505-2E9C-101B-9397-08002B2CF9AE}" pid="8" name="MSIP_Label_0ee3c538-ec52-435f-ae58-017644bd9513_Name">
    <vt:lpwstr>General</vt:lpwstr>
  </property>
  <property fmtid="{D5CDD505-2E9C-101B-9397-08002B2CF9AE}" pid="9" name="MSIP_Label_0ee3c538-ec52-435f-ae58-017644bd9513_Application">
    <vt:lpwstr>Microsoft Azure Information Protection</vt:lpwstr>
  </property>
  <property fmtid="{D5CDD505-2E9C-101B-9397-08002B2CF9AE}" pid="10" name="MSIP_Label_0ee3c538-ec52-435f-ae58-017644bd9513_Extended_MSFT_Method">
    <vt:lpwstr>Automatic</vt:lpwstr>
  </property>
  <property fmtid="{D5CDD505-2E9C-101B-9397-08002B2CF9AE}" pid="11" name="Sensitivity">
    <vt:lpwstr>General</vt:lpwstr>
  </property>
</Properties>
</file>