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73" r:id="rId9"/>
    <p:sldId id="260" r:id="rId10"/>
    <p:sldId id="261" r:id="rId11"/>
    <p:sldId id="262" r:id="rId12"/>
    <p:sldId id="263" r:id="rId13"/>
    <p:sldId id="265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aks, Liz" userId="S::speakse@fultonschools.org::7b97b31d-b8e0-4568-8593-b93fcabfbde4" providerId="AD" clId="Web-{10763F5C-0B6A-813D-2C7D-479D007FF2E3}"/>
    <pc:docChg chg="modSld">
      <pc:chgData name="Speaks, Liz" userId="S::speakse@fultonschools.org::7b97b31d-b8e0-4568-8593-b93fcabfbde4" providerId="AD" clId="Web-{10763F5C-0B6A-813D-2C7D-479D007FF2E3}" dt="2019-08-22T13:20:41.971" v="0" actId="1076"/>
      <pc:docMkLst>
        <pc:docMk/>
      </pc:docMkLst>
      <pc:sldChg chg="modSp">
        <pc:chgData name="Speaks, Liz" userId="S::speakse@fultonschools.org::7b97b31d-b8e0-4568-8593-b93fcabfbde4" providerId="AD" clId="Web-{10763F5C-0B6A-813D-2C7D-479D007FF2E3}" dt="2019-08-22T13:20:41.971" v="0" actId="1076"/>
        <pc:sldMkLst>
          <pc:docMk/>
          <pc:sldMk cId="0" sldId="259"/>
        </pc:sldMkLst>
        <pc:picChg chg="mod">
          <ac:chgData name="Speaks, Liz" userId="S::speakse@fultonschools.org::7b97b31d-b8e0-4568-8593-b93fcabfbde4" providerId="AD" clId="Web-{10763F5C-0B6A-813D-2C7D-479D007FF2E3}" dt="2019-08-22T13:20:41.971" v="0" actId="1076"/>
          <ac:picMkLst>
            <pc:docMk/>
            <pc:sldMk cId="0" sldId="259"/>
            <ac:picMk id="103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AB2F-432D-45B8-9B2C-7159EBCDA954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7F41D-C314-4E56-AAF3-23AABE19B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Answer: icicles grow, but cannot reproduce</a:t>
            </a:r>
            <a:r>
              <a:rPr lang="en-US" baseline="0" dirty="0"/>
              <a:t> or 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F41D-C314-4E56-AAF3-23AABE19BE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D049F8-EB22-4147-9112-4DA8832B2622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Characteristics of Living Things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66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6. Living things obtain and use material and energy.</a:t>
            </a:r>
          </a:p>
          <a:p>
            <a:r>
              <a:rPr lang="en-US" dirty="0"/>
              <a:t>All organisms must take in materials and energy to grow, develop, and reproduce.</a:t>
            </a:r>
          </a:p>
          <a:p>
            <a:r>
              <a:rPr lang="en-US" dirty="0"/>
              <a:t>Chemical reactions breaks down materials in what is called METABOLISM.</a:t>
            </a:r>
          </a:p>
        </p:txBody>
      </p:sp>
      <p:pic>
        <p:nvPicPr>
          <p:cNvPr id="22530" name="Picture 2" descr="http://upload.wikimedia.org/wikipedia/commons/4/4c/Glucose_metaboli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341" y="302200"/>
            <a:ext cx="7010400" cy="5446929"/>
          </a:xfrm>
          <a:prstGeom prst="rect">
            <a:avLst/>
          </a:prstGeom>
          <a:noFill/>
        </p:spPr>
      </p:pic>
      <p:pic>
        <p:nvPicPr>
          <p:cNvPr id="22532" name="Picture 4" descr="http://techalive.mtu.edu/meec/module19/images/Photosynthe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882" y="762000"/>
            <a:ext cx="676931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 can take any living organism and apply all six characteristics…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990600"/>
          </a:xfrm>
        </p:spPr>
        <p:txBody>
          <a:bodyPr/>
          <a:lstStyle/>
          <a:p>
            <a:r>
              <a:rPr lang="en-US" dirty="0"/>
              <a:t>What makes something living DIFFERENT from something non-living?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3254276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This clip from Sesame Street might help answer that question…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actually 6 characteristics that will tell you if something is alive.</a:t>
            </a:r>
          </a:p>
          <a:p>
            <a:r>
              <a:rPr lang="en-US" dirty="0"/>
              <a:t>We call them 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Characteristics of Living Things</a:t>
            </a:r>
            <a:r>
              <a:rPr lang="en-US" dirty="0"/>
              <a:t>”</a:t>
            </a:r>
          </a:p>
          <a:p>
            <a:r>
              <a:rPr lang="en-US" dirty="0"/>
              <a:t>Let’s examine each of them…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/>
              <a:t>1. Living things grow and develop.</a:t>
            </a:r>
          </a:p>
          <a:p>
            <a:r>
              <a:rPr lang="en-US" dirty="0"/>
              <a:t>Every organism develops at a different rate.</a:t>
            </a:r>
          </a:p>
          <a:p>
            <a:r>
              <a:rPr lang="en-US" dirty="0"/>
              <a:t>During development, a single cell divides again and again.</a:t>
            </a:r>
          </a:p>
          <a:p>
            <a:r>
              <a:rPr lang="en-US" dirty="0"/>
              <a:t>After these cells divide they begin to look different from one another and perform different functions.</a:t>
            </a:r>
          </a:p>
        </p:txBody>
      </p:sp>
      <p:pic>
        <p:nvPicPr>
          <p:cNvPr id="1026" name="Picture 2" descr="http://3.bp.blogspot.com/_pa6MibzWNhU/TH0aMkrhweI/AAAAAAAAADg/Nf4ftu61508/s1600/starting-se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110354" cy="441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5410200"/>
            <a:ext cx="586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As a seed grows, different parts of the plant develops.</a:t>
            </a:r>
          </a:p>
        </p:txBody>
      </p:sp>
      <p:pic>
        <p:nvPicPr>
          <p:cNvPr id="1030" name="Picture 6" descr="http://catherinesherman.files.wordpress.com/2010/08/dsc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306" y="1417638"/>
            <a:ext cx="4066540" cy="4552951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en/4/47/Monarchbutterfly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133" y="1718817"/>
            <a:ext cx="5526499" cy="3686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5410200"/>
            <a:ext cx="586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Butterflies develop from caterpillars during their life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 icicle can grow, but why isn’t it alive?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590800"/>
          </a:xfrm>
        </p:spPr>
        <p:txBody>
          <a:bodyPr/>
          <a:lstStyle/>
          <a:p>
            <a:pPr>
              <a:buNone/>
            </a:pPr>
            <a:r>
              <a:rPr lang="en-US" sz="3200" dirty="0"/>
              <a:t>2. Living things are based on a universal genetic code.</a:t>
            </a:r>
          </a:p>
          <a:p>
            <a:r>
              <a:rPr lang="en-US" dirty="0"/>
              <a:t>All organisms store information they need to live, grow, and reproduce in a genetic code written in a molecule called DNA.</a:t>
            </a:r>
          </a:p>
        </p:txBody>
      </p:sp>
      <p:pic>
        <p:nvPicPr>
          <p:cNvPr id="4" name="Picture 3" descr="test 1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2895600" cy="5452602"/>
          </a:xfrm>
          <a:prstGeom prst="rect">
            <a:avLst/>
          </a:prstGeom>
        </p:spPr>
      </p:pic>
      <p:pic>
        <p:nvPicPr>
          <p:cNvPr id="17410" name="Picture 2" descr="http://3.bp.blogspot.com/-ER381I3wZDs/Tc9IFxky4SI/AAAAAAAAABg/LW4vsosnqB8/s1600/dna-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58200" cy="4633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1905000"/>
          </a:xfrm>
        </p:spPr>
        <p:txBody>
          <a:bodyPr/>
          <a:lstStyle/>
          <a:p>
            <a:pPr>
              <a:buNone/>
            </a:pPr>
            <a:r>
              <a:rPr lang="en-US" dirty="0"/>
              <a:t>3. Living things sense and respond to their environment.</a:t>
            </a:r>
          </a:p>
          <a:p>
            <a:r>
              <a:rPr lang="en-US" dirty="0"/>
              <a:t>Organisms detect and respond to signals from their environment</a:t>
            </a:r>
          </a:p>
        </p:txBody>
      </p:sp>
      <p:pic>
        <p:nvPicPr>
          <p:cNvPr id="18434" name="Picture 2" descr="http://www.deskpicture.com/DPs/Nature/Flowers/sunflower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1957"/>
            <a:ext cx="6705600" cy="502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4724400"/>
            <a:ext cx="5181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For example, plants respond to light by growing</a:t>
            </a:r>
          </a:p>
        </p:txBody>
      </p:sp>
      <p:pic>
        <p:nvPicPr>
          <p:cNvPr id="18436" name="Picture 4" descr="http://static.flickr.com/2327/2506729088_034df4b511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57199"/>
            <a:ext cx="4572000" cy="6096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5200" y="5525869"/>
            <a:ext cx="4267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Mammals respond to cold temperature by growing thicker fur.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438400"/>
          </a:xfrm>
        </p:spPr>
        <p:txBody>
          <a:bodyPr/>
          <a:lstStyle/>
          <a:p>
            <a:pPr>
              <a:buNone/>
            </a:pPr>
            <a:r>
              <a:rPr lang="en-US" sz="3200" dirty="0"/>
              <a:t>4. Living things are made up of cells.</a:t>
            </a:r>
          </a:p>
          <a:p>
            <a:r>
              <a:rPr lang="en-US" dirty="0"/>
              <a:t>Organisms are composed of one or more cells.</a:t>
            </a:r>
          </a:p>
          <a:p>
            <a:r>
              <a:rPr lang="en-US" dirty="0"/>
              <a:t>Cells are the smallest living things.</a:t>
            </a:r>
          </a:p>
          <a:p>
            <a:r>
              <a:rPr lang="en-US" dirty="0"/>
              <a:t>Cells are complex and very organized.</a:t>
            </a:r>
          </a:p>
        </p:txBody>
      </p:sp>
      <p:pic>
        <p:nvPicPr>
          <p:cNvPr id="19458" name="Picture 2" descr="http://www.fi.edu/learn/heart/blood/images/large_white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5715000" cy="4562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105400"/>
            <a:ext cx="2667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Human cheek cells</a:t>
            </a:r>
          </a:p>
        </p:txBody>
      </p:sp>
      <p:pic>
        <p:nvPicPr>
          <p:cNvPr id="19460" name="Picture 4" descr="http://upload.wikimedia.org/wikipedia/commons/8/82/SEM_blood_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3177836" cy="3952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4724400"/>
            <a:ext cx="2667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Blood cells</a:t>
            </a:r>
          </a:p>
        </p:txBody>
      </p:sp>
      <p:pic>
        <p:nvPicPr>
          <p:cNvPr id="19462" name="Picture 6" descr="http://www.dvbiology.org/biologyweb/plant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5613400" cy="4210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5181600"/>
            <a:ext cx="2667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Plant leaf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895600"/>
          </a:xfrm>
        </p:spPr>
        <p:txBody>
          <a:bodyPr/>
          <a:lstStyle/>
          <a:p>
            <a:pPr>
              <a:buNone/>
            </a:pPr>
            <a:r>
              <a:rPr lang="en-US" dirty="0"/>
              <a:t>5. Living things reproduce.</a:t>
            </a:r>
          </a:p>
          <a:p>
            <a:r>
              <a:rPr lang="en-US" dirty="0"/>
              <a:t>All organisms reproduce, which means that they produce new similar organisms.</a:t>
            </a:r>
          </a:p>
          <a:p>
            <a:r>
              <a:rPr lang="en-US" dirty="0"/>
              <a:t>Some organisms have two parents (sexual reproduction) and others have just one (asexual reproduction)</a:t>
            </a:r>
          </a:p>
        </p:txBody>
      </p:sp>
      <p:pic>
        <p:nvPicPr>
          <p:cNvPr id="20484" name="Picture 4" descr="http://www.teachersdomain.org/assets/wgbh/oer08/oer08_img_flowerimage/oer08_img_flower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568327" cy="449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5715000"/>
            <a:ext cx="6019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flower has male and female sex cells, so it is using sexual reproduction</a:t>
            </a:r>
          </a:p>
        </p:txBody>
      </p:sp>
      <p:pic>
        <p:nvPicPr>
          <p:cNvPr id="20486" name="Picture 6" descr="http://www.dougarnold.com/photos/albums/Flora/2004_12_18FernSp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172200" cy="4629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5562600"/>
            <a:ext cx="7391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fern has produced spores by dividing its own leaf cells. A fern uses asexual reproduction</a:t>
            </a:r>
          </a:p>
        </p:txBody>
      </p:sp>
      <p:pic>
        <p:nvPicPr>
          <p:cNvPr id="20490" name="Picture 10" descr="http://tinalewisrowe.com/wp-content/uploads/2010/08/Baby-birds-with-beaks-o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95449"/>
            <a:ext cx="6172200" cy="46291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5353049"/>
            <a:ext cx="6172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Birds have two parents, so these chicks were produced through sexual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Custom 2">
      <a:majorFont>
        <a:latin typeface="Broadway"/>
        <a:ea typeface=""/>
        <a:cs typeface=""/>
      </a:majorFont>
      <a:minorFont>
        <a:latin typeface="Comic Sans MS"/>
        <a:ea typeface=""/>
        <a:cs typeface="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1269A9EA19C4DA1B9AB5118549658" ma:contentTypeVersion="7" ma:contentTypeDescription="Create a new document." ma:contentTypeScope="" ma:versionID="086e6ee80534e81509fc2dca16285494">
  <xsd:schema xmlns:xsd="http://www.w3.org/2001/XMLSchema" xmlns:xs="http://www.w3.org/2001/XMLSchema" xmlns:p="http://schemas.microsoft.com/office/2006/metadata/properties" xmlns:ns2="bdf2c121-22a4-4fb1-a4d4-ea1dbb250811" targetNamespace="http://schemas.microsoft.com/office/2006/metadata/properties" ma:root="true" ma:fieldsID="2cc1c1a99355615faab985e3e1927a8a" ns2:_="">
    <xsd:import namespace="bdf2c121-22a4-4fb1-a4d4-ea1dbb250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c121-22a4-4fb1-a4d4-ea1dbb250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1C74FB-6BCB-4B80-97E4-7C52565755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A2C373-4411-47B2-8894-C356282F1F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78920-D067-429C-B684-8FE32A5689B8}"/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1566</TotalTime>
  <Words>421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Prefab</vt:lpstr>
      <vt:lpstr>The Characteristics of Living Things</vt:lpstr>
      <vt:lpstr>Characteristics of Living Things</vt:lpstr>
      <vt:lpstr>Characteristics of Living Things</vt:lpstr>
      <vt:lpstr>Characteristics of Living Things</vt:lpstr>
      <vt:lpstr>An icicle can grow, but why isn’t it alive?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You can take any living organism and apply all six characteristics…</vt:lpstr>
    </vt:vector>
  </TitlesOfParts>
  <Company>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Characteristics of Living Things</dc:title>
  <dc:creator>Stephanie Coates</dc:creator>
  <cp:lastModifiedBy>Pouncey, Kristin</cp:lastModifiedBy>
  <cp:revision>22</cp:revision>
  <dcterms:created xsi:type="dcterms:W3CDTF">2011-08-19T16:34:01Z</dcterms:created>
  <dcterms:modified xsi:type="dcterms:W3CDTF">2019-08-22T13:20:42Z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0x01010081C1269A9EA19C4DA1B9AB5118549658</vt:lpwstr>
  </property>
</Properties>
</file>